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60" r:id="rId4"/>
    <p:sldId id="279" r:id="rId5"/>
    <p:sldId id="258" r:id="rId6"/>
    <p:sldId id="261" r:id="rId7"/>
    <p:sldId id="262" r:id="rId8"/>
    <p:sldId id="263" r:id="rId9"/>
    <p:sldId id="266" r:id="rId10"/>
    <p:sldId id="264" r:id="rId11"/>
    <p:sldId id="267" r:id="rId12"/>
    <p:sldId id="268" r:id="rId13"/>
    <p:sldId id="269" r:id="rId14"/>
    <p:sldId id="271" r:id="rId15"/>
    <p:sldId id="273" r:id="rId16"/>
    <p:sldId id="274" r:id="rId17"/>
    <p:sldId id="281" r:id="rId18"/>
    <p:sldId id="272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A58C3C-E7C4-F841-B094-B848BA513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34E41C-3D70-E241-82C9-81320AF6F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0A1B5E-AF0F-6448-BA34-7D0502CF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9D528-742F-9E46-9DD0-2D8B611CF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753CBB-83FA-5F47-A38D-D5323D403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2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F990B6-03BD-0F40-A0DD-796CF1949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A0E845-ADF8-D34D-8EF3-EDF271960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E44FDF-2495-FC4C-AC21-60B555035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8A9FD6-1855-D541-B618-077FDB2E7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2AAF3A-9ACF-A747-8962-CC16DF13B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1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7C7F37A-861A-BD4B-8CB9-916B5DA41A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DDB7BC-B6B2-6149-8AB8-8740128FCD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0A8C5F-5ED5-8E40-8359-1C153CB8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6D4B51-C730-ED4D-B356-0026838BB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D5766-7333-194D-8D2E-B21BE8269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E897E-C869-4A42-BA10-885A47651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450471-5547-E94B-B265-455CB5A14A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75FAAA-7963-CE4B-BC86-1378EB627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3DC2E3-E738-EC40-BFE2-E6D11955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3363D3-D1A4-0A4A-878A-6F936036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6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A71228-F15B-2D4C-B99F-908DAF707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FF78A1-4474-AA47-80B5-87AF7706C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97D86-2370-EC4C-B060-BBFCC4148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290069-2CDD-7148-8AEC-7C48557FE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081090-610B-E541-8A9E-C1BCAEE8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3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6470A8-1BA9-EE49-86D0-314EF5BAD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2909FE-F3A8-2349-9A52-C4511BFB6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F26EA9-49E6-034C-A836-778A06AD9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BFD630-8CE0-D444-901C-2C0381EF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57A535-9B57-9E40-9C59-C1DEDDA3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944EF6-FBB3-124B-BFC0-281DB2622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3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5DBEF-5373-574E-88F1-937F7775C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A43869-2CB1-AF4A-9789-D6B5587F4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266918-1B8A-B34E-83ED-9BFA8964F1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3A6496F-8B62-164F-844B-482B5CB34A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10CB3FF-B89C-5B40-9795-255D0FC18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A03C45-484F-9745-844C-E86082C1E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DF3AE7-7ABE-7045-A7E5-9DCA8164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6376A34-917B-EE45-896F-8F1B5375A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5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6A8637-4094-1743-A2FF-8DF08230E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DE5060-B271-1847-9FEF-E9B0FFFE5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CB2E09-85CA-9048-A204-6FBA46AC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B081FC-3F72-0B4F-B19B-E284CBDDE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9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969EDCB-94B2-C045-8C8F-5ADE91BFE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E2F98C1-D832-3543-8793-2A59AB2F8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F361C9-21EA-E542-8EA3-45BFE457A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4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EBBB5A-B0F4-BA4D-88AC-7C3778326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8582F7-F93B-144F-B4D3-DCCF602FE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BD39B8-84F5-1F42-A662-651B60AAF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058EF2-15AE-9442-B853-866B59575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443C3D-0C9C-F844-9228-A3F1F64C0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397B55-E719-164B-B37C-DA96C2935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9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EAA6F-A489-3647-B101-66B87095A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D094DAB-CB33-AA4B-AA32-47CAAD5B15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D948F0-AF84-D44A-8B9D-51D5F1988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FC557E-DAC9-A343-809C-17F657D66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191898-266F-9544-9FDC-20F65CCAD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9E8D94-5D60-474E-AE68-C78D1882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70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12B6E9-AE27-EC41-97B9-42656709A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DCC687-F893-C34D-A3C0-F45D7AF93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6C34FE-6D3F-0A49-B6EA-21691B52D4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83295-BBEB-974C-9FB6-88249DF2F12F}" type="datetimeFigureOut">
              <a:rPr lang="en-US" altLang="zh-CN" smtClean="0"/>
              <a:t>5/28/25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875B42-0EAF-F74F-96FA-6F64C9905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C6736-1DD7-F445-8B08-42BB3475C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5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0AE20-B8ED-404B-A725-2974D63DA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F29EB39F-0E6F-354B-91C0-F56B507E22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D414E94-645A-4F44-9B93-1DF7C0AFBCAC}"/>
              </a:ext>
            </a:extLst>
          </p:cNvPr>
          <p:cNvSpPr txBox="1"/>
          <p:nvPr/>
        </p:nvSpPr>
        <p:spPr>
          <a:xfrm>
            <a:off x="1441783" y="1690688"/>
            <a:ext cx="81834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2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中班音乐</a:t>
            </a:r>
            <a:r>
              <a:rPr lang="en-US" altLang="zh-CN" sz="52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52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兔子警官破案记</a:t>
            </a:r>
            <a:r>
              <a:rPr lang="en-US" altLang="zh-CN" sz="52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endParaRPr lang="zh-CN" altLang="en-US" sz="5200" b="1" dirty="0">
              <a:solidFill>
                <a:schemeClr val="accent6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D5FF48-4D45-5349-81E5-520E43A09309}"/>
              </a:ext>
            </a:extLst>
          </p:cNvPr>
          <p:cNvSpPr txBox="1"/>
          <p:nvPr/>
        </p:nvSpPr>
        <p:spPr>
          <a:xfrm>
            <a:off x="3357812" y="3797707"/>
            <a:ext cx="5476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平山镇中心幼儿园 苏闪闪</a:t>
            </a:r>
          </a:p>
        </p:txBody>
      </p:sp>
    </p:spTree>
    <p:extLst>
      <p:ext uri="{BB962C8B-B14F-4D97-AF65-F5344CB8AC3E}">
        <p14:creationId xmlns:p14="http://schemas.microsoft.com/office/powerpoint/2010/main" val="2660156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F2F3FE-CFD8-4B48-8622-D00DEE9A1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88B0FD1-D64E-C04B-83C8-A6C05290ED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170" y="0"/>
            <a:ext cx="8898355" cy="6720250"/>
          </a:xfrm>
        </p:spPr>
      </p:pic>
    </p:spTree>
    <p:extLst>
      <p:ext uri="{BB962C8B-B14F-4D97-AF65-F5344CB8AC3E}">
        <p14:creationId xmlns:p14="http://schemas.microsoft.com/office/powerpoint/2010/main" val="3466792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9BE2CC-5488-1C43-B49E-1F2A22193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B87B59F3-40DE-8245-9FD8-ABFADF050F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6579" y="1216927"/>
            <a:ext cx="6826431" cy="5275948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ABF192B2-7763-F84A-A1C6-FEC88690F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37" y="536825"/>
            <a:ext cx="7798163" cy="57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E9CBAE-F89B-6241-996C-6715E8E0D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95CEE3F-01FF-3944-97C1-3AEB428DF4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62" y="-36300"/>
            <a:ext cx="9343476" cy="6930600"/>
          </a:xfrm>
        </p:spPr>
      </p:pic>
    </p:spTree>
    <p:extLst>
      <p:ext uri="{BB962C8B-B14F-4D97-AF65-F5344CB8AC3E}">
        <p14:creationId xmlns:p14="http://schemas.microsoft.com/office/powerpoint/2010/main" val="1845971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ABD96-195D-E342-AF38-7579E2A5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00612A8-6A25-AB47-BE44-8013A9A3CA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419559" y="0"/>
            <a:ext cx="9352881" cy="6874112"/>
          </a:xfrm>
        </p:spPr>
      </p:pic>
    </p:spTree>
    <p:extLst>
      <p:ext uri="{BB962C8B-B14F-4D97-AF65-F5344CB8AC3E}">
        <p14:creationId xmlns:p14="http://schemas.microsoft.com/office/powerpoint/2010/main" val="3583846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89E7-9BC6-1E45-909E-E0E607E2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5631EB0-7EC4-434A-A717-99826C419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20" y="0"/>
            <a:ext cx="9872579" cy="6898910"/>
          </a:xfrm>
        </p:spPr>
      </p:pic>
      <p:sp>
        <p:nvSpPr>
          <p:cNvPr id="5" name="箭头: 上 4">
            <a:extLst>
              <a:ext uri="{FF2B5EF4-FFF2-40B4-BE49-F238E27FC236}">
                <a16:creationId xmlns:a16="http://schemas.microsoft.com/office/drawing/2014/main" id="{53BA1E2B-48CD-7247-8A10-EC23840A44AE}"/>
              </a:ext>
            </a:extLst>
          </p:cNvPr>
          <p:cNvSpPr/>
          <p:nvPr/>
        </p:nvSpPr>
        <p:spPr>
          <a:xfrm>
            <a:off x="2005236" y="2471047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5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7B7F4-E15D-924A-82CB-9EA748882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504CAAA0-65FA-9444-9BCA-8612C8EF61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085" y="0"/>
            <a:ext cx="8697829" cy="6568808"/>
          </a:xfrm>
        </p:spPr>
      </p:pic>
    </p:spTree>
    <p:extLst>
      <p:ext uri="{BB962C8B-B14F-4D97-AF65-F5344CB8AC3E}">
        <p14:creationId xmlns:p14="http://schemas.microsoft.com/office/powerpoint/2010/main" val="35694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20F319-3109-E842-A676-7753FFB0C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C27D47F0-CDC9-B846-A4AE-ED6F459F1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9" r="3691" b="19945"/>
          <a:stretch/>
        </p:blipFill>
        <p:spPr>
          <a:xfrm>
            <a:off x="0" y="-1"/>
            <a:ext cx="12192000" cy="7682557"/>
          </a:xfrm>
        </p:spPr>
      </p:pic>
    </p:spTree>
    <p:extLst>
      <p:ext uri="{BB962C8B-B14F-4D97-AF65-F5344CB8AC3E}">
        <p14:creationId xmlns:p14="http://schemas.microsoft.com/office/powerpoint/2010/main" val="924474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50316-07F3-B845-89D4-A426723BE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3DE7111-CB52-2948-84A5-E15C386453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79"/>
            <a:ext cx="12192000" cy="8077200"/>
          </a:xfrm>
        </p:spPr>
      </p:pic>
    </p:spTree>
    <p:extLst>
      <p:ext uri="{BB962C8B-B14F-4D97-AF65-F5344CB8AC3E}">
        <p14:creationId xmlns:p14="http://schemas.microsoft.com/office/powerpoint/2010/main" val="3092136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0E03B-9E65-344A-BFCF-A607DEF8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6D83F09-A2E7-1A4F-A6C7-29D147CEAF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68" y="-75073"/>
            <a:ext cx="9422063" cy="7008146"/>
          </a:xfrm>
        </p:spPr>
      </p:pic>
    </p:spTree>
    <p:extLst>
      <p:ext uri="{BB962C8B-B14F-4D97-AF65-F5344CB8AC3E}">
        <p14:creationId xmlns:p14="http://schemas.microsoft.com/office/powerpoint/2010/main" val="2100198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DDE23-3C57-D14C-AB98-C874712D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E44B65D-D993-AE4D-8200-D738E9FC0D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0"/>
            <a:ext cx="10063747" cy="6972739"/>
          </a:xfrm>
        </p:spPr>
      </p:pic>
    </p:spTree>
    <p:extLst>
      <p:ext uri="{BB962C8B-B14F-4D97-AF65-F5344CB8AC3E}">
        <p14:creationId xmlns:p14="http://schemas.microsoft.com/office/powerpoint/2010/main" val="3671729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F8796B-75BC-6542-976B-AF9A4B63B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58DC341-0559-0C40-83AA-05F76881AD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0"/>
            <a:ext cx="10426123" cy="6858000"/>
          </a:xfrm>
        </p:spPr>
      </p:pic>
    </p:spTree>
    <p:extLst>
      <p:ext uri="{BB962C8B-B14F-4D97-AF65-F5344CB8AC3E}">
        <p14:creationId xmlns:p14="http://schemas.microsoft.com/office/powerpoint/2010/main" val="1141848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79E198-FBF2-5E4D-B156-84DF54765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7">
            <a:extLst>
              <a:ext uri="{FF2B5EF4-FFF2-40B4-BE49-F238E27FC236}">
                <a16:creationId xmlns:a16="http://schemas.microsoft.com/office/drawing/2014/main" id="{D021E696-E890-7143-A81A-A6FC40CF8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38" y="0"/>
            <a:ext cx="10246562" cy="6816383"/>
          </a:xfrm>
        </p:spPr>
      </p:pic>
    </p:spTree>
    <p:extLst>
      <p:ext uri="{BB962C8B-B14F-4D97-AF65-F5344CB8AC3E}">
        <p14:creationId xmlns:p14="http://schemas.microsoft.com/office/powerpoint/2010/main" val="3128361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554370-B261-0541-A9C7-A0CAC50AB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B937715-4D48-6848-8C62-0774EAB388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54" y="211930"/>
            <a:ext cx="9921146" cy="6681273"/>
          </a:xfrm>
        </p:spPr>
      </p:pic>
    </p:spTree>
    <p:extLst>
      <p:ext uri="{BB962C8B-B14F-4D97-AF65-F5344CB8AC3E}">
        <p14:creationId xmlns:p14="http://schemas.microsoft.com/office/powerpoint/2010/main" val="2371713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ADACEE-79EF-D646-A77E-807AF55E9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DFCE800-B3B5-3F47-ACFF-D04256D06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0" y="-362343"/>
            <a:ext cx="12132297" cy="7582686"/>
          </a:xfrm>
        </p:spPr>
      </p:pic>
    </p:spTree>
    <p:extLst>
      <p:ext uri="{BB962C8B-B14F-4D97-AF65-F5344CB8AC3E}">
        <p14:creationId xmlns:p14="http://schemas.microsoft.com/office/powerpoint/2010/main" val="3856891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44D0ED-59A8-6642-BEF2-0DC4A09B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E2E11288-5CD6-CF4A-B386-7C1D0B243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35" y="-680813"/>
            <a:ext cx="5637130" cy="7538813"/>
          </a:xfrm>
        </p:spPr>
      </p:pic>
    </p:spTree>
    <p:extLst>
      <p:ext uri="{BB962C8B-B14F-4D97-AF65-F5344CB8AC3E}">
        <p14:creationId xmlns:p14="http://schemas.microsoft.com/office/powerpoint/2010/main" val="216916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F20F5D-EB55-2A48-90A7-A046213CB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91BE6F89-8B7A-B24D-B916-8C29AB0435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096" y="0"/>
            <a:ext cx="10092703" cy="6796805"/>
          </a:xfrm>
        </p:spPr>
      </p:pic>
    </p:spTree>
    <p:extLst>
      <p:ext uri="{BB962C8B-B14F-4D97-AF65-F5344CB8AC3E}">
        <p14:creationId xmlns:p14="http://schemas.microsoft.com/office/powerpoint/2010/main" val="3191696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BEE7B4-6C23-924D-9DE8-88F436011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AAFE1D1-39E9-084D-A4D4-B31C46C09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304" y="182562"/>
            <a:ext cx="9641392" cy="6492875"/>
          </a:xfrm>
        </p:spPr>
      </p:pic>
    </p:spTree>
    <p:extLst>
      <p:ext uri="{BB962C8B-B14F-4D97-AF65-F5344CB8AC3E}">
        <p14:creationId xmlns:p14="http://schemas.microsoft.com/office/powerpoint/2010/main" val="1555985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583B8-7CBF-874A-AC8D-3662D020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8FCD6B0-89A4-5148-BB0C-19C9BA1E0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14" y="0"/>
            <a:ext cx="10039685" cy="7015684"/>
          </a:xfrm>
        </p:spPr>
      </p:pic>
      <p:sp>
        <p:nvSpPr>
          <p:cNvPr id="5" name="箭头: 上 4">
            <a:extLst>
              <a:ext uri="{FF2B5EF4-FFF2-40B4-BE49-F238E27FC236}">
                <a16:creationId xmlns:a16="http://schemas.microsoft.com/office/drawing/2014/main" id="{94E69629-8F9B-EE46-AB94-B88410D2022B}"/>
              </a:ext>
            </a:extLst>
          </p:cNvPr>
          <p:cNvSpPr/>
          <p:nvPr/>
        </p:nvSpPr>
        <p:spPr>
          <a:xfrm rot="4712916">
            <a:off x="6589776" y="3500174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7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7F6D1-632E-E44E-A31A-284212E81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02A6490-BBDE-684F-BAD1-98830C6BBD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691" y="0"/>
            <a:ext cx="8998618" cy="6795972"/>
          </a:xfrm>
        </p:spPr>
      </p:pic>
    </p:spTree>
    <p:extLst>
      <p:ext uri="{BB962C8B-B14F-4D97-AF65-F5344CB8AC3E}">
        <p14:creationId xmlns:p14="http://schemas.microsoft.com/office/powerpoint/2010/main" val="190162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3B278B-8BE5-3243-ADFC-7E9B4105F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111B95A2-B272-F84A-B897-436764444D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58" y="0"/>
            <a:ext cx="9182767" cy="6811393"/>
          </a:xfrm>
        </p:spPr>
      </p:pic>
    </p:spTree>
    <p:extLst>
      <p:ext uri="{BB962C8B-B14F-4D97-AF65-F5344CB8AC3E}">
        <p14:creationId xmlns:p14="http://schemas.microsoft.com/office/powerpoint/2010/main" val="279478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583B8-7CBF-874A-AC8D-3662D020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8FCD6B0-89A4-5148-BB0C-19C9BA1E0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14" y="0"/>
            <a:ext cx="10039685" cy="7015684"/>
          </a:xfrm>
        </p:spPr>
      </p:pic>
      <p:sp>
        <p:nvSpPr>
          <p:cNvPr id="9" name="箭头: 上 8">
            <a:extLst>
              <a:ext uri="{FF2B5EF4-FFF2-40B4-BE49-F238E27FC236}">
                <a16:creationId xmlns:a16="http://schemas.microsoft.com/office/drawing/2014/main" id="{4187CB90-7D21-EE40-A738-19809B350793}"/>
              </a:ext>
            </a:extLst>
          </p:cNvPr>
          <p:cNvSpPr/>
          <p:nvPr/>
        </p:nvSpPr>
        <p:spPr>
          <a:xfrm rot="3196544">
            <a:off x="6923333" y="1427785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8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宽屏</PresentationFormat>
  <Slides>22</Slides>
  <Notes>0</Notes>
  <HiddenSlides>0</HiddenSlide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闪 苏</dc:creator>
  <cp:lastModifiedBy>闪 苏</cp:lastModifiedBy>
  <cp:revision>10</cp:revision>
  <dcterms:created xsi:type="dcterms:W3CDTF">2024-06-02T12:39:05Z</dcterms:created>
  <dcterms:modified xsi:type="dcterms:W3CDTF">2025-05-27T23:51:29Z</dcterms:modified>
</cp:coreProperties>
</file>